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7556500" cy="106807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89874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189874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189874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189874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189874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189874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189874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189874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189874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838383"/>
              </a:solidFill>
              <a:prstDash val="solid"/>
              <a:miter lim="400000"/>
            </a:ln>
          </a:left>
          <a:right>
            <a:ln w="3175" cap="flat">
              <a:solidFill>
                <a:srgbClr val="838383"/>
              </a:solidFill>
              <a:prstDash val="solid"/>
              <a:miter lim="400000"/>
            </a:ln>
          </a:right>
          <a:top>
            <a:ln w="3175" cap="flat">
              <a:solidFill>
                <a:srgbClr val="838383"/>
              </a:solidFill>
              <a:prstDash val="solid"/>
              <a:miter lim="400000"/>
            </a:ln>
          </a:top>
          <a:bottom>
            <a:ln w="3175" cap="flat">
              <a:solidFill>
                <a:srgbClr val="838383"/>
              </a:solidFill>
              <a:prstDash val="solid"/>
              <a:miter lim="400000"/>
            </a:ln>
          </a:bottom>
          <a:insideH>
            <a:ln w="3175" cap="flat">
              <a:solidFill>
                <a:srgbClr val="838383"/>
              </a:solidFill>
              <a:prstDash val="solid"/>
              <a:miter lim="400000"/>
            </a:ln>
          </a:insideH>
          <a:insideV>
            <a:ln w="3175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808080"/>
              </a:solidFill>
              <a:prstDash val="solid"/>
              <a:miter lim="400000"/>
            </a:ln>
          </a:right>
          <a:top>
            <a:ln w="3175" cap="flat">
              <a:solidFill>
                <a:srgbClr val="808080"/>
              </a:solidFill>
              <a:prstDash val="solid"/>
              <a:miter lim="400000"/>
            </a:ln>
          </a:top>
          <a:bottom>
            <a:ln w="3175" cap="flat">
              <a:solidFill>
                <a:srgbClr val="808080"/>
              </a:solidFill>
              <a:prstDash val="solid"/>
              <a:miter lim="400000"/>
            </a:ln>
          </a:bottom>
          <a:insideH>
            <a:ln w="3175" cap="flat">
              <a:solidFill>
                <a:srgbClr val="808080"/>
              </a:solidFill>
              <a:prstDash val="solid"/>
              <a:miter lim="400000"/>
            </a:ln>
          </a:insideH>
          <a:insideV>
            <a:ln w="3175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chemeClr val="accent3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4D4D4D"/>
              </a:solidFill>
              <a:prstDash val="solid"/>
              <a:miter lim="400000"/>
            </a:ln>
          </a:right>
          <a:top>
            <a:ln w="3175" cap="flat">
              <a:solidFill>
                <a:srgbClr val="4D4D4D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4D4D4D"/>
              </a:solidFill>
              <a:prstDash val="solid"/>
              <a:miter lim="400000"/>
            </a:ln>
          </a:insideH>
          <a:insideV>
            <a:ln w="3175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F8BA00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464646"/>
              </a:solidFill>
              <a:prstDash val="solid"/>
              <a:miter lim="400000"/>
            </a:ln>
          </a:left>
          <a:right>
            <a:ln w="3175" cap="flat">
              <a:solidFill>
                <a:srgbClr val="464646"/>
              </a:solidFill>
              <a:prstDash val="solid"/>
              <a:miter lim="400000"/>
            </a:ln>
          </a:right>
          <a:top>
            <a:ln w="3175" cap="flat">
              <a:solidFill>
                <a:srgbClr val="464646"/>
              </a:solidFill>
              <a:prstDash val="solid"/>
              <a:miter lim="400000"/>
            </a:ln>
          </a:top>
          <a:bottom>
            <a:ln w="3175" cap="flat">
              <a:solidFill>
                <a:srgbClr val="464646"/>
              </a:solidFill>
              <a:prstDash val="solid"/>
              <a:miter lim="400000"/>
            </a:ln>
          </a:bottom>
          <a:insideH>
            <a:ln w="3175" cap="flat">
              <a:solidFill>
                <a:srgbClr val="464646"/>
              </a:solidFill>
              <a:prstDash val="solid"/>
              <a:miter lim="400000"/>
            </a:ln>
          </a:insideH>
          <a:insideV>
            <a:ln w="3175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C3C3C3"/>
              </a:solidFill>
              <a:prstDash val="solid"/>
              <a:miter lim="400000"/>
            </a:ln>
          </a:top>
          <a:bottom>
            <a:ln w="3175" cap="flat">
              <a:solidFill>
                <a:srgbClr val="C3C3C3"/>
              </a:solidFill>
              <a:prstDash val="solid"/>
              <a:miter lim="400000"/>
            </a:ln>
          </a:bottom>
          <a:insideH>
            <a:ln w="3175" cap="flat">
              <a:solidFill>
                <a:srgbClr val="C3C3C3"/>
              </a:solidFill>
              <a:prstDash val="solid"/>
              <a:miter lim="400000"/>
            </a:ln>
          </a:insideH>
          <a:insideV>
            <a:ln w="3175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B297B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6C6C6C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6C6C6C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6C6C6C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2252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05866" y="7537136"/>
            <a:ext cx="6744768" cy="267902"/>
          </a:xfrm>
          <a:prstGeom prst="rect">
            <a:avLst/>
          </a:prstGeom>
        </p:spPr>
        <p:txBody>
          <a:bodyPr anchor="b"/>
          <a:lstStyle>
            <a:lvl1pPr defTabSz="366407">
              <a:defRPr sz="1482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05866" y="4580272"/>
            <a:ext cx="6744768" cy="1521079"/>
          </a:xfrm>
          <a:prstGeom prst="rect">
            <a:avLst/>
          </a:prstGeom>
        </p:spPr>
        <p:txBody>
          <a:bodyPr anchor="ctr"/>
          <a:lstStyle>
            <a:lvl1pPr algn="ctr" defTabSz="1898743">
              <a:lnSpc>
                <a:spcPct val="80000"/>
              </a:lnSpc>
              <a:defRPr sz="8800" b="0" spc="-17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algn="ctr" defTabSz="1898743">
              <a:lnSpc>
                <a:spcPct val="80000"/>
              </a:lnSpc>
              <a:defRPr sz="8800" b="0" spc="-17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algn="ctr" defTabSz="1898743">
              <a:lnSpc>
                <a:spcPct val="80000"/>
              </a:lnSpc>
              <a:defRPr sz="8800" b="0" spc="-17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algn="ctr" defTabSz="1898743">
              <a:lnSpc>
                <a:spcPct val="80000"/>
              </a:lnSpc>
              <a:defRPr sz="8800" b="0" spc="-17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algn="ctr" defTabSz="1898743">
              <a:lnSpc>
                <a:spcPct val="80000"/>
              </a:lnSpc>
              <a:defRPr sz="8800" b="0" spc="-17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641557" y="7773886"/>
            <a:ext cx="269450" cy="25725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05866" y="6115000"/>
            <a:ext cx="6744767" cy="390354"/>
          </a:xfrm>
          <a:prstGeom prst="rect">
            <a:avLst/>
          </a:prstGeom>
        </p:spPr>
        <p:txBody>
          <a:bodyPr/>
          <a:lstStyle>
            <a:lvl1pPr algn="ctr" defTabSz="1044309">
              <a:defRPr sz="2200"/>
            </a:lvl1pPr>
          </a:lstStyle>
          <a:p>
            <a:r>
              <a:t>Fact information</a:t>
            </a:r>
          </a:p>
        </p:txBody>
      </p:sp>
      <p:sp>
        <p:nvSpPr>
          <p:cNvPr id="107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405866" y="3087174"/>
            <a:ext cx="6744768" cy="3027827"/>
          </a:xfrm>
          <a:prstGeom prst="rect">
            <a:avLst/>
          </a:prstGeom>
        </p:spPr>
        <p:txBody>
          <a:bodyPr anchor="b"/>
          <a:lstStyle>
            <a:lvl1pPr algn="ctr" defTabSz="1898743">
              <a:lnSpc>
                <a:spcPct val="80000"/>
              </a:lnSpc>
              <a:defRPr sz="19200" spc="-192"/>
            </a:lvl1pPr>
            <a:lvl2pPr algn="ctr" defTabSz="1898743">
              <a:lnSpc>
                <a:spcPct val="80000"/>
              </a:lnSpc>
              <a:defRPr sz="19200" spc="-192"/>
            </a:lvl2pPr>
            <a:lvl3pPr algn="ctr" defTabSz="1898743">
              <a:lnSpc>
                <a:spcPct val="80000"/>
              </a:lnSpc>
              <a:defRPr sz="19200" spc="-192"/>
            </a:lvl3pPr>
            <a:lvl4pPr algn="ctr" defTabSz="1898743">
              <a:lnSpc>
                <a:spcPct val="80000"/>
              </a:lnSpc>
              <a:defRPr sz="19200" spc="-192"/>
            </a:lvl4pPr>
            <a:lvl5pPr algn="ctr" defTabSz="1898743">
              <a:lnSpc>
                <a:spcPct val="80000"/>
              </a:lnSpc>
              <a:defRPr sz="19200" spc="-192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641557" y="7773886"/>
            <a:ext cx="269450" cy="25725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28004" y="4668825"/>
            <a:ext cx="6700492" cy="1350430"/>
          </a:xfrm>
          <a:prstGeom prst="rect">
            <a:avLst/>
          </a:prstGeom>
        </p:spPr>
        <p:txBody>
          <a:bodyPr anchor="ctr"/>
          <a:lstStyle>
            <a:lvl1pPr marL="500657" indent="-375493" defTabSz="1898743">
              <a:lnSpc>
                <a:spcPct val="90000"/>
              </a:lnSpc>
              <a:defRPr sz="6400" b="0" spc="-128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500657" indent="81706" defTabSz="1898743">
              <a:lnSpc>
                <a:spcPct val="90000"/>
              </a:lnSpc>
              <a:defRPr sz="6400" b="0" spc="-128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500657" indent="538906" defTabSz="1898743">
              <a:lnSpc>
                <a:spcPct val="90000"/>
              </a:lnSpc>
              <a:defRPr sz="6400" b="0" spc="-128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500657" indent="996106" defTabSz="1898743">
              <a:lnSpc>
                <a:spcPct val="90000"/>
              </a:lnSpc>
              <a:defRPr sz="6400" b="0" spc="-128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500657" indent="1453306" defTabSz="1898743">
              <a:lnSpc>
                <a:spcPct val="90000"/>
              </a:lnSpc>
              <a:defRPr sz="6400" b="0" spc="-128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6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708421" y="6240636"/>
            <a:ext cx="6420075" cy="267901"/>
          </a:xfrm>
          <a:prstGeom prst="rect">
            <a:avLst/>
          </a:prstGeom>
        </p:spPr>
        <p:txBody>
          <a:bodyPr/>
          <a:lstStyle>
            <a:lvl1pPr defTabSz="366407">
              <a:defRPr sz="1482"/>
            </a:lvl1pPr>
          </a:lstStyle>
          <a:p>
            <a:r>
              <a:t>Attribution</a:t>
            </a:r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641557" y="7773886"/>
            <a:ext cx="269450" cy="25725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half" idx="21"/>
          </p:nvPr>
        </p:nvSpPr>
        <p:spPr>
          <a:xfrm>
            <a:off x="-1210221" y="2906171"/>
            <a:ext cx="6487586" cy="486569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quarter" idx="22"/>
          </p:nvPr>
        </p:nvSpPr>
        <p:spPr>
          <a:xfrm>
            <a:off x="3833595" y="2676388"/>
            <a:ext cx="3335487" cy="266839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sz="half" idx="23"/>
          </p:nvPr>
        </p:nvSpPr>
        <p:spPr>
          <a:xfrm>
            <a:off x="2896412" y="4104301"/>
            <a:ext cx="4612122" cy="536794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641557" y="7773886"/>
            <a:ext cx="269450" cy="25725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886640052_3195x2556.jpeg"/>
          <p:cNvSpPr>
            <a:spLocks noGrp="1"/>
          </p:cNvSpPr>
          <p:nvPr>
            <p:ph type="pic" idx="21"/>
          </p:nvPr>
        </p:nvSpPr>
        <p:spPr>
          <a:xfrm>
            <a:off x="-590352" y="1894172"/>
            <a:ext cx="8382993" cy="670639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641557" y="7773886"/>
            <a:ext cx="269450" cy="25725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mage"/>
          <p:cNvSpPr>
            <a:spLocks noGrp="1"/>
          </p:cNvSpPr>
          <p:nvPr>
            <p:ph type="pic" idx="21"/>
          </p:nvPr>
        </p:nvSpPr>
        <p:spPr>
          <a:xfrm>
            <a:off x="-218923" y="1974478"/>
            <a:ext cx="10363490" cy="620694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405866" y="5517455"/>
            <a:ext cx="6744768" cy="1918644"/>
          </a:xfrm>
          <a:prstGeom prst="rect">
            <a:avLst/>
          </a:prstGeom>
        </p:spPr>
        <p:txBody>
          <a:bodyPr/>
          <a:lstStyle/>
          <a:p>
            <a:r>
              <a:t>Presentation Title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05866" y="7406580"/>
            <a:ext cx="6744768" cy="400794"/>
          </a:xfrm>
          <a:prstGeom prst="rect">
            <a:avLst/>
          </a:prstGeom>
        </p:spPr>
        <p:txBody>
          <a:bodyPr/>
          <a:lstStyle/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4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405866" y="2838735"/>
            <a:ext cx="6744768" cy="267901"/>
          </a:xfrm>
          <a:prstGeom prst="rect">
            <a:avLst/>
          </a:prstGeom>
        </p:spPr>
        <p:txBody>
          <a:bodyPr/>
          <a:lstStyle>
            <a:lvl1pPr defTabSz="366407">
              <a:defRPr sz="1482"/>
            </a:lvl1pPr>
          </a:lstStyle>
          <a:p>
            <a:r>
              <a:t>Author and Date</a:t>
            </a: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641518" y="7773886"/>
            <a:ext cx="269450" cy="25725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eg"/>
          <p:cNvSpPr>
            <a:spLocks noGrp="1"/>
          </p:cNvSpPr>
          <p:nvPr>
            <p:ph type="pic" sz="half" idx="21"/>
          </p:nvPr>
        </p:nvSpPr>
        <p:spPr>
          <a:xfrm>
            <a:off x="3090705" y="2794458"/>
            <a:ext cx="4383361" cy="510169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05866" y="5414143"/>
            <a:ext cx="2966518" cy="2350115"/>
          </a:xfrm>
          <a:prstGeom prst="rect">
            <a:avLst/>
          </a:prstGeom>
        </p:spPr>
        <p:txBody>
          <a:bodyPr/>
          <a:lstStyle/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4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405866" y="2909062"/>
            <a:ext cx="2966518" cy="2549359"/>
          </a:xfrm>
          <a:prstGeom prst="rect">
            <a:avLst/>
          </a:prstGeom>
        </p:spPr>
        <p:txBody>
          <a:bodyPr/>
          <a:lstStyle>
            <a:lvl1pPr>
              <a:defRPr sz="6400" spc="-128"/>
            </a:lvl1pPr>
          </a:lstStyle>
          <a:p>
            <a:r>
              <a:t>Slide Title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641557" y="7773886"/>
            <a:ext cx="269450" cy="25725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405866" y="4226061"/>
            <a:ext cx="6744768" cy="3542110"/>
          </a:xfrm>
          <a:prstGeom prst="rect">
            <a:avLst/>
          </a:prstGeom>
        </p:spPr>
        <p:txBody>
          <a:bodyPr/>
          <a:lstStyle>
            <a:lvl1pPr marL="406400" indent="-406400" defTabSz="1898743">
              <a:lnSpc>
                <a:spcPct val="90000"/>
              </a:lnSpc>
              <a:spcBef>
                <a:spcPts val="3500"/>
              </a:spcBef>
              <a:buSzPct val="123000"/>
              <a:buChar char="•"/>
              <a:defRPr sz="3200" b="0"/>
            </a:lvl1pPr>
            <a:lvl2pPr marL="787400" indent="-406400" defTabSz="1898743">
              <a:lnSpc>
                <a:spcPct val="90000"/>
              </a:lnSpc>
              <a:spcBef>
                <a:spcPts val="3500"/>
              </a:spcBef>
              <a:buSzPct val="123000"/>
              <a:buChar char="•"/>
              <a:defRPr sz="3200" b="0"/>
            </a:lvl2pPr>
            <a:lvl3pPr marL="1168400" indent="-406400" defTabSz="1898743">
              <a:lnSpc>
                <a:spcPct val="90000"/>
              </a:lnSpc>
              <a:spcBef>
                <a:spcPts val="3500"/>
              </a:spcBef>
              <a:buSzPct val="123000"/>
              <a:buChar char="•"/>
              <a:defRPr sz="3200" b="0"/>
            </a:lvl3pPr>
            <a:lvl4pPr marL="1549400" indent="-406400" defTabSz="1898743">
              <a:lnSpc>
                <a:spcPct val="90000"/>
              </a:lnSpc>
              <a:spcBef>
                <a:spcPts val="3500"/>
              </a:spcBef>
              <a:buSzPct val="123000"/>
              <a:buChar char="•"/>
              <a:defRPr sz="3200" b="0"/>
            </a:lvl4pPr>
            <a:lvl5pPr marL="1930400" indent="-406400" defTabSz="1898743">
              <a:lnSpc>
                <a:spcPct val="90000"/>
              </a:lnSpc>
              <a:spcBef>
                <a:spcPts val="3500"/>
              </a:spcBef>
              <a:buSzPct val="123000"/>
              <a:buChar char="•"/>
              <a:defRPr sz="3200" b="0"/>
            </a:lvl5pPr>
          </a:lstStyle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05866" y="3327679"/>
            <a:ext cx="6744768" cy="390355"/>
          </a:xfrm>
          <a:prstGeom prst="rect">
            <a:avLst/>
          </a:prstGeom>
        </p:spPr>
        <p:txBody>
          <a:bodyPr/>
          <a:lstStyle>
            <a:lvl1pPr defTabSz="353550">
              <a:defRPr sz="2200"/>
            </a:lvl1pPr>
          </a:lstStyle>
          <a:p>
            <a:r>
              <a:t>Slide Subtitle</a:t>
            </a:r>
          </a:p>
        </p:txBody>
      </p:sp>
      <p:sp>
        <p:nvSpPr>
          <p:cNvPr id="44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405866" y="2762481"/>
            <a:ext cx="6744768" cy="590353"/>
          </a:xfrm>
          <a:prstGeom prst="rect">
            <a:avLst/>
          </a:prstGeom>
        </p:spPr>
        <p:txBody>
          <a:bodyPr anchor="t"/>
          <a:lstStyle>
            <a:lvl1pPr>
              <a:defRPr sz="6400" spc="-128"/>
            </a:lvl1pPr>
          </a:lstStyle>
          <a:p>
            <a:r>
              <a:t>Slide Title</a:t>
            </a:r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641557" y="7773886"/>
            <a:ext cx="269450" cy="25725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405866" y="4226061"/>
            <a:ext cx="6744768" cy="3542110"/>
          </a:xfrm>
          <a:prstGeom prst="rect">
            <a:avLst/>
          </a:prstGeom>
        </p:spPr>
        <p:txBody>
          <a:bodyPr numCol="2" spcCol="342449"/>
          <a:lstStyle>
            <a:lvl1pPr marL="406400" indent="-406400" defTabSz="1898743">
              <a:lnSpc>
                <a:spcPct val="90000"/>
              </a:lnSpc>
              <a:spcBef>
                <a:spcPts val="3500"/>
              </a:spcBef>
              <a:buSzPct val="123000"/>
              <a:buChar char="•"/>
              <a:defRPr sz="3200" b="0"/>
            </a:lvl1pPr>
            <a:lvl2pPr marL="787400" indent="-406400" defTabSz="1898743">
              <a:lnSpc>
                <a:spcPct val="90000"/>
              </a:lnSpc>
              <a:spcBef>
                <a:spcPts val="3500"/>
              </a:spcBef>
              <a:buSzPct val="123000"/>
              <a:buChar char="•"/>
              <a:defRPr sz="3200" b="0"/>
            </a:lvl2pPr>
            <a:lvl3pPr marL="1168400" indent="-406400" defTabSz="1898743">
              <a:lnSpc>
                <a:spcPct val="90000"/>
              </a:lnSpc>
              <a:spcBef>
                <a:spcPts val="3500"/>
              </a:spcBef>
              <a:buSzPct val="123000"/>
              <a:buChar char="•"/>
              <a:defRPr sz="3200" b="0"/>
            </a:lvl3pPr>
            <a:lvl4pPr marL="1549400" indent="-406400" defTabSz="1898743">
              <a:lnSpc>
                <a:spcPct val="90000"/>
              </a:lnSpc>
              <a:spcBef>
                <a:spcPts val="3500"/>
              </a:spcBef>
              <a:buSzPct val="123000"/>
              <a:buChar char="•"/>
              <a:defRPr sz="3200" b="0"/>
            </a:lvl4pPr>
            <a:lvl5pPr marL="1930400" indent="-406400" defTabSz="1898743">
              <a:lnSpc>
                <a:spcPct val="90000"/>
              </a:lnSpc>
              <a:spcBef>
                <a:spcPts val="3500"/>
              </a:spcBef>
              <a:buSzPct val="123000"/>
              <a:buChar char="•"/>
              <a:defRPr sz="3200" b="0"/>
            </a:lvl5pPr>
          </a:lstStyle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641557" y="7773886"/>
            <a:ext cx="269450" cy="25725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660384004_1290x1720.jpeg"/>
          <p:cNvSpPr>
            <a:spLocks noGrp="1"/>
          </p:cNvSpPr>
          <p:nvPr>
            <p:ph type="pic" sz="half" idx="21"/>
          </p:nvPr>
        </p:nvSpPr>
        <p:spPr>
          <a:xfrm>
            <a:off x="3586385" y="2853494"/>
            <a:ext cx="3746889" cy="499585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1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405866" y="2764941"/>
            <a:ext cx="2966518" cy="590352"/>
          </a:xfrm>
          <a:prstGeom prst="rect">
            <a:avLst/>
          </a:prstGeom>
        </p:spPr>
        <p:txBody>
          <a:bodyPr anchor="t"/>
          <a:lstStyle>
            <a:lvl1pPr>
              <a:defRPr sz="6400" spc="-128"/>
            </a:lvl1pPr>
          </a:lstStyle>
          <a:p>
            <a:r>
              <a:t>Slide Title</a:t>
            </a:r>
          </a:p>
        </p:txBody>
      </p:sp>
      <p:sp>
        <p:nvSpPr>
          <p:cNvPr id="62" name="Slide Subtitl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405866" y="3327679"/>
            <a:ext cx="2966518" cy="390355"/>
          </a:xfrm>
          <a:prstGeom prst="rect">
            <a:avLst/>
          </a:prstGeom>
        </p:spPr>
        <p:txBody>
          <a:bodyPr/>
          <a:lstStyle>
            <a:lvl1pPr defTabSz="353550">
              <a:defRPr sz="2200"/>
            </a:lvl1pPr>
          </a:lstStyle>
          <a:p>
            <a:r>
              <a:t>Slide Subtitle</a:t>
            </a:r>
          </a:p>
        </p:txBody>
      </p:sp>
      <p:sp>
        <p:nvSpPr>
          <p:cNvPr id="6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05866" y="4528847"/>
            <a:ext cx="2966518" cy="3249932"/>
          </a:xfrm>
          <a:prstGeom prst="rect">
            <a:avLst/>
          </a:prstGeom>
        </p:spPr>
        <p:txBody>
          <a:bodyPr/>
          <a:lstStyle>
            <a:lvl1pPr marL="406400" indent="-406400" defTabSz="1898743">
              <a:lnSpc>
                <a:spcPct val="90000"/>
              </a:lnSpc>
              <a:spcBef>
                <a:spcPts val="3500"/>
              </a:spcBef>
              <a:buSzPct val="123000"/>
              <a:buChar char="•"/>
              <a:defRPr sz="3200" b="0"/>
            </a:lvl1pPr>
            <a:lvl2pPr marL="787400" indent="-406400" defTabSz="1898743">
              <a:lnSpc>
                <a:spcPct val="90000"/>
              </a:lnSpc>
              <a:spcBef>
                <a:spcPts val="3500"/>
              </a:spcBef>
              <a:buSzPct val="123000"/>
              <a:buChar char="•"/>
              <a:defRPr sz="3200" b="0"/>
            </a:lvl2pPr>
            <a:lvl3pPr marL="1168400" indent="-406400" defTabSz="1898743">
              <a:lnSpc>
                <a:spcPct val="90000"/>
              </a:lnSpc>
              <a:spcBef>
                <a:spcPts val="3500"/>
              </a:spcBef>
              <a:buSzPct val="123000"/>
              <a:buChar char="•"/>
              <a:defRPr sz="3200" b="0"/>
            </a:lvl3pPr>
            <a:lvl4pPr marL="1549400" indent="-406400" defTabSz="1898743">
              <a:lnSpc>
                <a:spcPct val="90000"/>
              </a:lnSpc>
              <a:spcBef>
                <a:spcPts val="3500"/>
              </a:spcBef>
              <a:buSzPct val="123000"/>
              <a:buChar char="•"/>
              <a:defRPr sz="3200" b="0"/>
            </a:lvl4pPr>
            <a:lvl5pPr marL="1930400" indent="-406400" defTabSz="1898743">
              <a:lnSpc>
                <a:spcPct val="90000"/>
              </a:lnSpc>
              <a:spcBef>
                <a:spcPts val="3500"/>
              </a:spcBef>
              <a:buSzPct val="123000"/>
              <a:buChar char="•"/>
              <a:defRPr sz="3200" b="0"/>
            </a:lvl5pPr>
          </a:lstStyle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641557" y="7773886"/>
            <a:ext cx="269450" cy="25725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405866" y="4381028"/>
            <a:ext cx="6744768" cy="1918644"/>
          </a:xfrm>
          <a:prstGeom prst="rect">
            <a:avLst/>
          </a:prstGeom>
        </p:spPr>
        <p:txBody>
          <a:bodyPr anchor="ctr"/>
          <a:lstStyle>
            <a:lvl1pPr>
              <a:defRPr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641557" y="7773886"/>
            <a:ext cx="269450" cy="25725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405866" y="2762481"/>
            <a:ext cx="6744768" cy="590353"/>
          </a:xfrm>
          <a:prstGeom prst="rect">
            <a:avLst/>
          </a:prstGeom>
        </p:spPr>
        <p:txBody>
          <a:bodyPr anchor="t"/>
          <a:lstStyle>
            <a:lvl1pPr>
              <a:defRPr sz="6400" spc="-128"/>
            </a:lvl1pPr>
          </a:lstStyle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05866" y="3327679"/>
            <a:ext cx="6744768" cy="390355"/>
          </a:xfrm>
          <a:prstGeom prst="rect">
            <a:avLst/>
          </a:prstGeom>
        </p:spPr>
        <p:txBody>
          <a:bodyPr/>
          <a:lstStyle>
            <a:lvl1pPr defTabSz="353550">
              <a:defRPr sz="2200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641557" y="7773886"/>
            <a:ext cx="269450" cy="25725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405866" y="2764941"/>
            <a:ext cx="6744768" cy="590352"/>
          </a:xfrm>
          <a:prstGeom prst="rect">
            <a:avLst/>
          </a:prstGeom>
        </p:spPr>
        <p:txBody>
          <a:bodyPr anchor="t"/>
          <a:lstStyle>
            <a:lvl1pPr>
              <a:defRPr sz="6400" spc="-128"/>
            </a:lvl1pPr>
          </a:lstStyle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05866" y="3325775"/>
            <a:ext cx="6744768" cy="390354"/>
          </a:xfrm>
          <a:prstGeom prst="rect">
            <a:avLst/>
          </a:prstGeom>
        </p:spPr>
        <p:txBody>
          <a:bodyPr/>
          <a:lstStyle>
            <a:lvl1pPr defTabSz="353550">
              <a:defRPr sz="2200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405866" y="4226061"/>
            <a:ext cx="6744768" cy="3542110"/>
          </a:xfrm>
          <a:prstGeom prst="rect">
            <a:avLst/>
          </a:prstGeom>
        </p:spPr>
        <p:txBody>
          <a:bodyPr/>
          <a:lstStyle>
            <a:lvl1pPr defTabSz="1898743">
              <a:lnSpc>
                <a:spcPct val="90000"/>
              </a:lnSpc>
              <a:spcBef>
                <a:spcPts val="1400"/>
              </a:spcBef>
              <a:defRPr b="0" spc="-39"/>
            </a:lvl1pPr>
            <a:lvl2pPr defTabSz="1898743">
              <a:lnSpc>
                <a:spcPct val="90000"/>
              </a:lnSpc>
              <a:spcBef>
                <a:spcPts val="1400"/>
              </a:spcBef>
              <a:defRPr b="0" spc="-39"/>
            </a:lvl2pPr>
            <a:lvl3pPr defTabSz="1898743">
              <a:lnSpc>
                <a:spcPct val="90000"/>
              </a:lnSpc>
              <a:spcBef>
                <a:spcPts val="1400"/>
              </a:spcBef>
              <a:defRPr b="0" spc="-39"/>
            </a:lvl3pPr>
            <a:lvl4pPr defTabSz="1898743">
              <a:lnSpc>
                <a:spcPct val="90000"/>
              </a:lnSpc>
              <a:spcBef>
                <a:spcPts val="1400"/>
              </a:spcBef>
              <a:defRPr b="0" spc="-39"/>
            </a:lvl4pPr>
            <a:lvl5pPr defTabSz="1898743">
              <a:lnSpc>
                <a:spcPct val="90000"/>
              </a:lnSpc>
              <a:spcBef>
                <a:spcPts val="1400"/>
              </a:spcBef>
              <a:defRPr b="0" spc="-39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641557" y="7773886"/>
            <a:ext cx="269450" cy="25725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405866" y="3584054"/>
            <a:ext cx="6745498" cy="191864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9517" tIns="29517" rIns="29517" bIns="29517" anchor="b">
            <a:normAutofit/>
          </a:bodyPr>
          <a:lstStyle/>
          <a:p>
            <a:r>
              <a:t>Presentation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405866" y="5473179"/>
            <a:ext cx="6744768" cy="84624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9517" tIns="29517" rIns="29517" bIns="29517">
            <a:normAutofit/>
          </a:bodyPr>
          <a:lstStyle/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643525" y="7773886"/>
            <a:ext cx="269450" cy="257257"/>
          </a:xfrm>
          <a:prstGeom prst="rect">
            <a:avLst/>
          </a:prstGeom>
          <a:ln w="3175">
            <a:miter lim="400000"/>
          </a:ln>
        </p:spPr>
        <p:txBody>
          <a:bodyPr wrap="none" lIns="29517" tIns="29517" rIns="29517" bIns="29517" anchor="b">
            <a:spAutoFit/>
          </a:bodyPr>
          <a:lstStyle>
            <a:lvl1pPr defTabSz="639729">
              <a:defRPr sz="14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1898743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1" i="0" u="none" strike="noStrike" cap="none" spc="-176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1898743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1" i="0" u="none" strike="noStrike" cap="none" spc="-176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1898743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1" i="0" u="none" strike="noStrike" cap="none" spc="-176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1898743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1" i="0" u="none" strike="noStrike" cap="none" spc="-176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1898743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1" i="0" u="none" strike="noStrike" cap="none" spc="-176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1898743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1" i="0" u="none" strike="noStrike" cap="none" spc="-176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1898743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1" i="0" u="none" strike="noStrike" cap="none" spc="-176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1898743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1" i="0" u="none" strike="noStrike" cap="none" spc="-176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1898743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1" i="0" u="none" strike="noStrike" cap="none" spc="-176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6428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6428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6428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6428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6428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6428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6428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6428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6428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6397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EEAST Work Mum Poster A4.jpg" descr="EEAST Work Mum Poster A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0" y="0"/>
            <a:ext cx="7550781" cy="10680700"/>
          </a:xfrm>
          <a:prstGeom prst="rect">
            <a:avLst/>
          </a:prstGeom>
          <a:ln w="3175">
            <a:miter lim="400000"/>
          </a:ln>
        </p:spPr>
      </p:pic>
      <p:sp>
        <p:nvSpPr>
          <p:cNvPr id="152" name="To XXXXXX…"/>
          <p:cNvSpPr txBox="1">
            <a:spLocks noGrp="1"/>
          </p:cNvSpPr>
          <p:nvPr>
            <p:ph type="subTitle" sz="quarter" idx="1"/>
          </p:nvPr>
        </p:nvSpPr>
        <p:spPr>
          <a:xfrm>
            <a:off x="599690" y="3422729"/>
            <a:ext cx="4761104" cy="3060914"/>
          </a:xfrm>
          <a:prstGeom prst="rect">
            <a:avLst/>
          </a:prstGeom>
        </p:spPr>
        <p:txBody>
          <a:bodyPr/>
          <a:lstStyle/>
          <a:p>
            <a:pPr>
              <a:defRPr sz="1800">
                <a:latin typeface="Arial"/>
                <a:ea typeface="Arial"/>
                <a:cs typeface="Arial"/>
                <a:sym typeface="Arial"/>
              </a:defRPr>
            </a:pPr>
            <a:r>
              <a:t>To XXXXXX</a:t>
            </a:r>
          </a:p>
          <a:p>
            <a:pPr>
              <a:defRPr sz="1800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800">
                <a:latin typeface="Arial"/>
                <a:ea typeface="Arial"/>
                <a:cs typeface="Arial"/>
                <a:sym typeface="Arial"/>
              </a:defRPr>
            </a:pPr>
            <a:r>
              <a:t>Message over several lines if required.</a:t>
            </a:r>
            <a:br/>
            <a:br/>
            <a:r>
              <a:t>From XXXX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63972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189874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63972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189874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Helvetica Neue</vt:lpstr>
      <vt:lpstr>Helvetica Neue Medium</vt:lpstr>
      <vt:lpstr>21_BasicWhite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Ashleigh Rickards</cp:lastModifiedBy>
  <cp:revision>1</cp:revision>
  <dcterms:modified xsi:type="dcterms:W3CDTF">2022-03-25T15:21:33Z</dcterms:modified>
</cp:coreProperties>
</file>